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9" r:id="rId4"/>
  </p:sldMasterIdLst>
  <p:notesMasterIdLst>
    <p:notesMasterId r:id="rId6"/>
  </p:notesMasterIdLst>
  <p:sldIdLst>
    <p:sldId id="141169565" r:id="rId5"/>
  </p:sldIdLst>
  <p:sldSz cx="12192000" cy="6858000"/>
  <p:notesSz cx="7023100" cy="93091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5ED800-CB66-6BEF-0066-DB05879CCD3B}" name="Robert Booker" initials="RB" userId="S::robert.booker@hitrustalliance.net::212b39a6-2532-4d34-9502-b9d7554ec0e0" providerId="AD"/>
  <p188:author id="{619B1A40-002D-2E58-8997-BE394C18B7FA}" name="Marc Fitzpatrick" initials="MF" userId="S::Marc.Fitzpatrick@hitrustalliance.net::99cabc16-587e-498d-beca-dbc5b4023de1" providerId="AD"/>
  <p188:author id="{9D226C5F-5553-04FE-86C1-2A09D4FB8697}" name="Lacy Deatrich" initials="LD" userId="S::lacy.deatrich@hitrustalliance.net::0abd0b30-d5e0-4923-8c3e-f32b55baf0f7" providerId="AD"/>
  <p188:author id="{3F3D206C-1133-86BD-1D68-7E7511D966F9}" name="Greg Yearsley" initials="GY" userId="S::greg.yearsley@hitrustalliance.net::65d3fe68-2adf-462c-8a00-42fe1c89b59e" providerId="AD"/>
  <p188:author id="{36168088-12F5-FF1D-9DB4-554F1FB433C7}" name="Jeremy Huval" initials="JH" userId="S::jeremy.huval@hitrustalliance.net::83533aaf-0edb-43c5-8dbd-90e1317c6418" providerId="AD"/>
  <p188:author id="{F36D2994-70B2-DA94-64FA-40695B19C66E}" name="Marc Fitzpatrick" initials="MF" userId="S::marc.fitzpatrick@hitrustalliance.net::99cabc16-587e-498d-beca-dbc5b4023d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2DB"/>
    <a:srgbClr val="5BA5B6"/>
    <a:srgbClr val="AF231C"/>
    <a:srgbClr val="124169"/>
    <a:srgbClr val="7F1D1E"/>
    <a:srgbClr val="134169"/>
    <a:srgbClr val="654607"/>
    <a:srgbClr val="ECF0F5"/>
    <a:srgbClr val="5D130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Yearsley" userId="65d3fe68-2adf-462c-8a00-42fe1c89b59e" providerId="ADAL" clId="{9F58D9F8-814E-4A19-8596-3DB5504FEA20}"/>
    <pc:docChg chg="delSld delSection modSection">
      <pc:chgData name="Greg Yearsley" userId="65d3fe68-2adf-462c-8a00-42fe1c89b59e" providerId="ADAL" clId="{9F58D9F8-814E-4A19-8596-3DB5504FEA20}" dt="2023-12-13T17:18:24.538" v="2" actId="17853"/>
      <pc:docMkLst>
        <pc:docMk/>
      </pc:docMkLst>
      <pc:sldChg chg="del">
        <pc:chgData name="Greg Yearsley" userId="65d3fe68-2adf-462c-8a00-42fe1c89b59e" providerId="ADAL" clId="{9F58D9F8-814E-4A19-8596-3DB5504FEA20}" dt="2023-12-13T17:17:58.812" v="0" actId="2696"/>
        <pc:sldMkLst>
          <pc:docMk/>
          <pc:sldMk cId="1443584563" sldId="256"/>
        </pc:sldMkLst>
      </pc:sldChg>
      <pc:sldChg chg="del">
        <pc:chgData name="Greg Yearsley" userId="65d3fe68-2adf-462c-8a00-42fe1c89b59e" providerId="ADAL" clId="{9F58D9F8-814E-4A19-8596-3DB5504FEA20}" dt="2023-12-13T17:17:58.812" v="0" actId="2696"/>
        <pc:sldMkLst>
          <pc:docMk/>
          <pc:sldMk cId="3081916829" sldId="257"/>
        </pc:sldMkLst>
      </pc:sldChg>
      <pc:sldChg chg="del">
        <pc:chgData name="Greg Yearsley" userId="65d3fe68-2adf-462c-8a00-42fe1c89b59e" providerId="ADAL" clId="{9F58D9F8-814E-4A19-8596-3DB5504FEA20}" dt="2023-12-13T17:17:58.812" v="0" actId="2696"/>
        <pc:sldMkLst>
          <pc:docMk/>
          <pc:sldMk cId="2128306819" sldId="258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867612827" sldId="262"/>
        </pc:sldMkLst>
      </pc:sldChg>
      <pc:sldChg chg="del">
        <pc:chgData name="Greg Yearsley" userId="65d3fe68-2adf-462c-8a00-42fe1c89b59e" providerId="ADAL" clId="{9F58D9F8-814E-4A19-8596-3DB5504FEA20}" dt="2023-12-13T17:17:58.812" v="0" actId="2696"/>
        <pc:sldMkLst>
          <pc:docMk/>
          <pc:sldMk cId="3799280915" sldId="26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803565823" sldId="265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298799435" sldId="267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034636125" sldId="268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488124315" sldId="269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281479301" sldId="272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900258587" sldId="27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880490398" sldId="27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998682746" sldId="280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168619069" sldId="281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807706567" sldId="285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734488119" sldId="289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110472888" sldId="292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056602812" sldId="293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426893325" sldId="295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526892805" sldId="298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366160154" sldId="300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4257187604" sldId="301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56594713" sldId="303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874622762" sldId="30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412781739" sldId="308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731096149" sldId="309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575574896" sldId="310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668781064" sldId="311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933036784" sldId="312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079316719" sldId="313"/>
        </pc:sldMkLst>
      </pc:sldChg>
      <pc:sldChg chg="del">
        <pc:chgData name="Greg Yearsley" userId="65d3fe68-2adf-462c-8a00-42fe1c89b59e" providerId="ADAL" clId="{9F58D9F8-814E-4A19-8596-3DB5504FEA20}" dt="2023-12-13T17:17:58.812" v="0" actId="2696"/>
        <pc:sldMkLst>
          <pc:docMk/>
          <pc:sldMk cId="58532476" sldId="31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794809545" sldId="87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900287136" sldId="877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178313737" sldId="879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609906785" sldId="14116939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694123012" sldId="141169395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610395262" sldId="141169399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796027945" sldId="141169400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836674097" sldId="141169401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839522872" sldId="141169402"/>
        </pc:sldMkLst>
      </pc:sldChg>
      <pc:sldChg chg="del">
        <pc:chgData name="Greg Yearsley" userId="65d3fe68-2adf-462c-8a00-42fe1c89b59e" providerId="ADAL" clId="{9F58D9F8-814E-4A19-8596-3DB5504FEA20}" dt="2023-12-13T17:17:58.812" v="0" actId="2696"/>
        <pc:sldMkLst>
          <pc:docMk/>
          <pc:sldMk cId="3699822877" sldId="141169403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713189060" sldId="14116948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397283220" sldId="14116949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884573240" sldId="141169501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467409490" sldId="141169509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940409216" sldId="141169510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97727866" sldId="141169513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418318304" sldId="14116951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243988154" sldId="141169515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680858801" sldId="141169518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994141033" sldId="141169519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349914718" sldId="141169521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201231016" sldId="141169522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644974758" sldId="14116952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228872402" sldId="141169525"/>
        </pc:sldMkLst>
      </pc:sldChg>
      <pc:sldChg chg="del">
        <pc:chgData name="Greg Yearsley" userId="65d3fe68-2adf-462c-8a00-42fe1c89b59e" providerId="ADAL" clId="{9F58D9F8-814E-4A19-8596-3DB5504FEA20}" dt="2023-12-13T17:17:58.812" v="0" actId="2696"/>
        <pc:sldMkLst>
          <pc:docMk/>
          <pc:sldMk cId="76178571" sldId="14116952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682997927" sldId="141169527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257957481" sldId="141169542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329062810" sldId="141169543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408177410" sldId="14116954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030201376" sldId="141169545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97815574" sldId="14116954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093388996" sldId="14116956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245295437" sldId="141169567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86525774" sldId="141169572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695632151" sldId="141169573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3316016126" sldId="141169574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936038526" sldId="141169575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1366503208" sldId="141169576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494191814" sldId="141169577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972466307" sldId="141169578"/>
        </pc:sldMkLst>
      </pc:sldChg>
      <pc:sldChg chg="del">
        <pc:chgData name="Greg Yearsley" userId="65d3fe68-2adf-462c-8a00-42fe1c89b59e" providerId="ADAL" clId="{9F58D9F8-814E-4A19-8596-3DB5504FEA20}" dt="2023-12-13T17:18:15.807" v="1" actId="2696"/>
        <pc:sldMkLst>
          <pc:docMk/>
          <pc:sldMk cId="254491691" sldId="141169579"/>
        </pc:sldMkLst>
      </pc:sldChg>
      <pc:sldMasterChg chg="delSldLayout">
        <pc:chgData name="Greg Yearsley" userId="65d3fe68-2adf-462c-8a00-42fe1c89b59e" providerId="ADAL" clId="{9F58D9F8-814E-4A19-8596-3DB5504FEA20}" dt="2023-12-13T17:18:15.807" v="1" actId="2696"/>
        <pc:sldMasterMkLst>
          <pc:docMk/>
          <pc:sldMasterMk cId="1632842875" sldId="2147483719"/>
        </pc:sldMasterMkLst>
        <pc:sldLayoutChg chg="del">
          <pc:chgData name="Greg Yearsley" userId="65d3fe68-2adf-462c-8a00-42fe1c89b59e" providerId="ADAL" clId="{9F58D9F8-814E-4A19-8596-3DB5504FEA20}" dt="2023-12-13T17:18:15.807" v="1" actId="2696"/>
          <pc:sldLayoutMkLst>
            <pc:docMk/>
            <pc:sldMasterMk cId="1632842875" sldId="2147483719"/>
            <pc:sldLayoutMk cId="3588465382" sldId="2147483731"/>
          </pc:sldLayoutMkLst>
        </pc:sldLayoutChg>
        <pc:sldLayoutChg chg="del">
          <pc:chgData name="Greg Yearsley" userId="65d3fe68-2adf-462c-8a00-42fe1c89b59e" providerId="ADAL" clId="{9F58D9F8-814E-4A19-8596-3DB5504FEA20}" dt="2023-12-13T17:18:15.807" v="1" actId="2696"/>
          <pc:sldLayoutMkLst>
            <pc:docMk/>
            <pc:sldMasterMk cId="1632842875" sldId="2147483719"/>
            <pc:sldLayoutMk cId="1745129568" sldId="2147483732"/>
          </pc:sldLayoutMkLst>
        </pc:sldLayoutChg>
        <pc:sldLayoutChg chg="del">
          <pc:chgData name="Greg Yearsley" userId="65d3fe68-2adf-462c-8a00-42fe1c89b59e" providerId="ADAL" clId="{9F58D9F8-814E-4A19-8596-3DB5504FEA20}" dt="2023-12-13T17:17:58.812" v="0" actId="2696"/>
          <pc:sldLayoutMkLst>
            <pc:docMk/>
            <pc:sldMasterMk cId="1632842875" sldId="2147483719"/>
            <pc:sldLayoutMk cId="3287273988" sldId="214748373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454622-FC9A-4E94-A23D-65BAD3BA162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187D621-6096-4CF0-96D4-4FFEAA09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7D621-6096-4CF0-96D4-4FFEAA098B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DBBC-FD22-717D-85F0-E13C1C68A5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64746"/>
            <a:ext cx="9144000" cy="2170545"/>
          </a:xfrm>
        </p:spPr>
        <p:txBody>
          <a:bodyPr anchor="b"/>
          <a:lstStyle>
            <a:lvl1pPr algn="ctr">
              <a:defRPr sz="6000" b="1" i="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Presentation Title for Deck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1E05B-5735-591C-132E-1A58E2488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11155"/>
            <a:ext cx="9144000" cy="15052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for Deck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3986-9FCD-6F72-42FF-10A7C71F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D63860-ABC2-4134-BA5F-850FFDEA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" y="1244543"/>
            <a:ext cx="2162205" cy="6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side Slide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3EF1A25-267A-162C-4D4C-B2B4445C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0EAD86-46C2-014A-92D8-9A3B69CC198C}"/>
              </a:ext>
            </a:extLst>
          </p:cNvPr>
          <p:cNvSpPr/>
          <p:nvPr/>
        </p:nvSpPr>
        <p:spPr>
          <a:xfrm>
            <a:off x="0" y="6188926"/>
            <a:ext cx="12192000" cy="669074"/>
          </a:xfrm>
          <a:prstGeom prst="rect">
            <a:avLst/>
          </a:prstGeom>
          <a:solidFill>
            <a:srgbClr val="0E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953E691-5DB8-BACD-9CBC-7B032D40B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22" y="386151"/>
            <a:ext cx="10455291" cy="6690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000" b="1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Headline for slide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01206B-3429-29AC-A674-7D45B11CC99E}"/>
              </a:ext>
            </a:extLst>
          </p:cNvPr>
          <p:cNvSpPr/>
          <p:nvPr/>
        </p:nvSpPr>
        <p:spPr>
          <a:xfrm>
            <a:off x="0" y="423508"/>
            <a:ext cx="100584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51DA60-3A4A-CCF5-42B0-51D94127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22" y="1470991"/>
            <a:ext cx="11508356" cy="47344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2D7788-6AAF-A4D6-F95C-0D4AA77B0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2" y="6359899"/>
            <a:ext cx="1111058" cy="33596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5AF5F6-6A50-5246-BE66-2F49C3CEBD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F8E40B46-0291-167E-31EE-D4E2154CB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6978" y="6340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fld id="{3F322B82-045C-4B34-80A4-D30ED53A0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side Slide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5D62C74-52AA-C5D9-058F-3BE6838C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0EAD86-46C2-014A-92D8-9A3B69CC198C}"/>
              </a:ext>
            </a:extLst>
          </p:cNvPr>
          <p:cNvSpPr/>
          <p:nvPr/>
        </p:nvSpPr>
        <p:spPr>
          <a:xfrm>
            <a:off x="0" y="6188926"/>
            <a:ext cx="12192000" cy="669074"/>
          </a:xfrm>
          <a:prstGeom prst="rect">
            <a:avLst/>
          </a:prstGeom>
          <a:solidFill>
            <a:srgbClr val="0E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953E691-5DB8-BACD-9CBC-7B032D40B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22" y="386151"/>
            <a:ext cx="10455291" cy="6690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000" b="1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Headline for slide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01206B-3429-29AC-A674-7D45B11CC99E}"/>
              </a:ext>
            </a:extLst>
          </p:cNvPr>
          <p:cNvSpPr/>
          <p:nvPr/>
        </p:nvSpPr>
        <p:spPr>
          <a:xfrm>
            <a:off x="0" y="423508"/>
            <a:ext cx="100584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51DA60-3A4A-CCF5-42B0-51D94127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22" y="1470991"/>
            <a:ext cx="11508356" cy="47344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40036-32F8-03AA-98A8-AB7F5F37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2" y="6359899"/>
            <a:ext cx="1111058" cy="33596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6C7E5F-D60F-4E23-4075-94C400F205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899C4CB-8F7A-0944-9CFD-9FCBB9C4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6978" y="6340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fld id="{3F322B82-045C-4B34-80A4-D30ED53A0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9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side Slide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D501E3EE-C98B-4DF8-3609-8C5C12A6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8926"/>
            <a:ext cx="12192000" cy="6690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953E691-5DB8-BACD-9CBC-7B032D40B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22" y="386151"/>
            <a:ext cx="10455291" cy="6690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000" b="1">
                <a:solidFill>
                  <a:schemeClr val="tx1"/>
                </a:solidFill>
                <a:latin typeface="Tw Cen MT" panose="020B0602020104020603" pitchFamily="34" charset="77"/>
                <a:cs typeface="Calibri" panose="020F050202020403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Headline for slide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01206B-3429-29AC-A674-7D45B11CC99E}"/>
              </a:ext>
            </a:extLst>
          </p:cNvPr>
          <p:cNvSpPr/>
          <p:nvPr userDrawn="1"/>
        </p:nvSpPr>
        <p:spPr>
          <a:xfrm>
            <a:off x="0" y="423508"/>
            <a:ext cx="100584" cy="59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51DA60-3A4A-CCF5-42B0-51D94127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22" y="1470991"/>
            <a:ext cx="11508356" cy="47077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6C6E75"/>
                </a:solidFill>
              </a:defRPr>
            </a:lvl1pPr>
            <a:lvl2pPr>
              <a:defRPr>
                <a:solidFill>
                  <a:srgbClr val="6C6E75"/>
                </a:solidFill>
              </a:defRPr>
            </a:lvl2pPr>
            <a:lvl3pPr>
              <a:defRPr>
                <a:solidFill>
                  <a:srgbClr val="6C6E75"/>
                </a:solidFill>
              </a:defRPr>
            </a:lvl3pPr>
            <a:lvl4pPr>
              <a:defRPr>
                <a:solidFill>
                  <a:srgbClr val="6C6E75"/>
                </a:solidFill>
              </a:defRPr>
            </a:lvl4pPr>
            <a:lvl5pPr>
              <a:defRPr>
                <a:solidFill>
                  <a:srgbClr val="6C6E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F757A7-2CEA-26A3-59B3-17F4DBCDFC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22" y="6359899"/>
            <a:ext cx="1111058" cy="33596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0AD7DE4-DCC1-72CE-C2DA-2A258CBE5D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8FA43F0-9793-A0B9-9D53-90D445DFB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6978" y="6340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fld id="{3F322B82-045C-4B34-80A4-D30ED53A0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506086-1908-52FA-01B5-67E669BC20FE}"/>
              </a:ext>
            </a:extLst>
          </p:cNvPr>
          <p:cNvSpPr/>
          <p:nvPr/>
        </p:nvSpPr>
        <p:spPr>
          <a:xfrm>
            <a:off x="0" y="-1"/>
            <a:ext cx="4028661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11D7B5-8286-DC0D-96D5-F2B84849D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4465" y="1636622"/>
            <a:ext cx="2868613" cy="32273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DDE4BA0-85F7-8E27-94D1-7ADC8ADDE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527"/>
            <a:ext cx="12230218" cy="6858001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12880C6-D01F-A07F-96F9-9471CDEED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662" y="2854813"/>
            <a:ext cx="6042527" cy="173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Title for Deck Goes Here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B34FECC-7877-BFBF-E9AF-A2E30E3311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63" y="4598443"/>
            <a:ext cx="4123862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September 20, 2022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7D70EA-DEAC-F1E1-A5C0-A84FD4CD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1" y="1244543"/>
            <a:ext cx="2162205" cy="653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C0DE21-2BC0-584D-6ED0-3949858912D6}"/>
              </a:ext>
            </a:extLst>
          </p:cNvPr>
          <p:cNvSpPr/>
          <p:nvPr/>
        </p:nvSpPr>
        <p:spPr>
          <a:xfrm>
            <a:off x="7217010" y="1287594"/>
            <a:ext cx="1142637" cy="1142637"/>
          </a:xfrm>
          <a:prstGeom prst="rect">
            <a:avLst/>
          </a:prstGeom>
          <a:solidFill>
            <a:srgbClr val="B2282C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C83D5-97E5-45B9-A6E1-52092E60582C}"/>
              </a:ext>
            </a:extLst>
          </p:cNvPr>
          <p:cNvSpPr/>
          <p:nvPr/>
        </p:nvSpPr>
        <p:spPr>
          <a:xfrm>
            <a:off x="8359647" y="4631164"/>
            <a:ext cx="1159419" cy="1159419"/>
          </a:xfrm>
          <a:prstGeom prst="rect">
            <a:avLst/>
          </a:prstGeom>
          <a:solidFill>
            <a:srgbClr val="194E8F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8765C-8958-E964-EE30-D89CD3D0C5B3}"/>
              </a:ext>
            </a:extLst>
          </p:cNvPr>
          <p:cNvSpPr/>
          <p:nvPr/>
        </p:nvSpPr>
        <p:spPr>
          <a:xfrm>
            <a:off x="10707757" y="2852135"/>
            <a:ext cx="1111688" cy="1111688"/>
          </a:xfrm>
          <a:prstGeom prst="rect">
            <a:avLst/>
          </a:prstGeom>
          <a:solidFill>
            <a:srgbClr val="B2282C">
              <a:alpha val="867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D710DD-AA54-ED03-529A-BC8BA37D28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9154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506086-1908-52FA-01B5-67E669BC20FE}"/>
              </a:ext>
            </a:extLst>
          </p:cNvPr>
          <p:cNvSpPr/>
          <p:nvPr/>
        </p:nvSpPr>
        <p:spPr>
          <a:xfrm>
            <a:off x="0" y="-1"/>
            <a:ext cx="4028661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DDE4BA0-85F7-8E27-94D1-7ADC8ADDE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549" y="6527"/>
            <a:ext cx="12317767" cy="6858001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12880C6-D01F-A07F-96F9-9471CDEED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662" y="2380037"/>
            <a:ext cx="6042527" cy="1502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Title for Deck Goes Here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B34FECC-7877-BFBF-E9AF-A2E30E3311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63" y="5352934"/>
            <a:ext cx="4123862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September 20, 2022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7D70EA-DEAC-F1E1-A5C0-A84FD4CD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1" y="1244543"/>
            <a:ext cx="2162205" cy="653812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70B7C95F-6EFE-DEA1-3104-B8EA4421D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62" y="3916020"/>
            <a:ext cx="6042527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for Deck Goes Here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504741-202B-28A7-6632-432E697FF7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5180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893BC89-CE70-D373-7FF0-48F2B13783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231" y="2560637"/>
            <a:ext cx="6042527" cy="1736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188FB2-1C8E-A568-86A6-68CAFFFBA383}"/>
              </a:ext>
            </a:extLst>
          </p:cNvPr>
          <p:cNvSpPr/>
          <p:nvPr/>
        </p:nvSpPr>
        <p:spPr>
          <a:xfrm>
            <a:off x="7036167" y="1035803"/>
            <a:ext cx="929127" cy="929127"/>
          </a:xfrm>
          <a:prstGeom prst="rect">
            <a:avLst/>
          </a:prstGeom>
          <a:solidFill>
            <a:schemeClr val="accent1">
              <a:alpha val="867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CCC780-9AEF-807E-6006-7B31D3937C75}"/>
              </a:ext>
            </a:extLst>
          </p:cNvPr>
          <p:cNvSpPr/>
          <p:nvPr/>
        </p:nvSpPr>
        <p:spPr>
          <a:xfrm>
            <a:off x="8686947" y="4763685"/>
            <a:ext cx="1159419" cy="1159419"/>
          </a:xfrm>
          <a:prstGeom prst="rect">
            <a:avLst/>
          </a:prstGeom>
          <a:solidFill>
            <a:schemeClr val="accent6">
              <a:alpha val="867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E3A719-8593-A78A-AD69-2D54B7573F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5822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Slide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D501E3EE-C98B-4DF8-3609-8C5C12A6F9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8926"/>
            <a:ext cx="12192000" cy="6690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953E691-5DB8-BACD-9CBC-7B032D40B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22" y="386151"/>
            <a:ext cx="10455291" cy="6690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000" b="1">
                <a:solidFill>
                  <a:schemeClr val="tx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Headline for slide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01206B-3429-29AC-A674-7D45B11CC99E}"/>
              </a:ext>
            </a:extLst>
          </p:cNvPr>
          <p:cNvSpPr/>
          <p:nvPr/>
        </p:nvSpPr>
        <p:spPr>
          <a:xfrm>
            <a:off x="0" y="423508"/>
            <a:ext cx="100584" cy="59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51DA60-3A4A-CCF5-42B0-51D94127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22" y="1470991"/>
            <a:ext cx="11508356" cy="47077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6C6E75"/>
                </a:solidFill>
              </a:defRPr>
            </a:lvl1pPr>
            <a:lvl2pPr>
              <a:defRPr>
                <a:solidFill>
                  <a:srgbClr val="6C6E75"/>
                </a:solidFill>
              </a:defRPr>
            </a:lvl2pPr>
            <a:lvl3pPr>
              <a:defRPr>
                <a:solidFill>
                  <a:srgbClr val="6C6E75"/>
                </a:solidFill>
              </a:defRPr>
            </a:lvl3pPr>
            <a:lvl4pPr>
              <a:defRPr>
                <a:solidFill>
                  <a:srgbClr val="6C6E75"/>
                </a:solidFill>
              </a:defRPr>
            </a:lvl4pPr>
            <a:lvl5pPr>
              <a:defRPr>
                <a:solidFill>
                  <a:srgbClr val="6C6E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F757A7-2CEA-26A3-59B3-17F4DBCD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2" y="6359899"/>
            <a:ext cx="1111058" cy="33596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C5B36-FADF-6A43-93B1-88120B49E5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HITRUST Alliance CONFIDENTIAL AND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6C8A6-67DB-0F7E-C881-D4F7602CD3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F862924-4400-9D40-9176-1788A4F2F6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A40BEB3-D184-45B1-0FC1-399D36A43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8926"/>
            <a:ext cx="12192000" cy="6690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917C4D-7725-B540-2233-A273F84F17C5}"/>
              </a:ext>
            </a:extLst>
          </p:cNvPr>
          <p:cNvSpPr/>
          <p:nvPr userDrawn="1"/>
        </p:nvSpPr>
        <p:spPr>
          <a:xfrm>
            <a:off x="0" y="423508"/>
            <a:ext cx="100584" cy="59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80E300-3A5C-A058-3C94-77427DB978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22" y="6359899"/>
            <a:ext cx="1111058" cy="3359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40655-AD69-434E-F421-D5E8B2037350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HITRUST Alliance CONFIDENTIAL AND PROPRIETARY</a:t>
            </a:r>
          </a:p>
          <a:p>
            <a:endParaRPr lang="en-US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BE98724F-F39E-015B-2722-560069236ED8}"/>
              </a:ext>
            </a:extLst>
          </p:cNvPr>
          <p:cNvSpPr txBox="1">
            <a:spLocks/>
          </p:cNvSpPr>
          <p:nvPr userDrawn="1"/>
        </p:nvSpPr>
        <p:spPr>
          <a:xfrm>
            <a:off x="9106978" y="6340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322B82-045C-4B34-80A4-D30ED53A022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2095E6C-8252-4771-27C5-745FAFBA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25400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D63860-ABC2-4134-BA5F-850FFDEA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156" y="1686123"/>
            <a:ext cx="3165686" cy="957246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EB646E5-57F9-DFCD-6428-BA57B7D3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86397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side Slide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953E691-5DB8-BACD-9CBC-7B032D40B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22" y="386151"/>
            <a:ext cx="10455291" cy="6690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1">
                <a:solidFill>
                  <a:schemeClr val="tx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Headline for slide goes here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51B3E806-4F04-E6F8-3550-6B625863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6978" y="6340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fld id="{3F322B82-045C-4B34-80A4-D30ED53A0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51DA60-3A4A-CCF5-42B0-51D94127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22" y="1470991"/>
            <a:ext cx="11508356" cy="47344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C6E7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6C6E7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6C6E7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6C6E7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6C6E7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82545-CF44-7D3F-476C-BFD65AC8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17" y="6302172"/>
            <a:ext cx="1229193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88D76E-FB95-3BAD-78E4-15DE2F071EED}"/>
              </a:ext>
            </a:extLst>
          </p:cNvPr>
          <p:cNvSpPr/>
          <p:nvPr/>
        </p:nvSpPr>
        <p:spPr>
          <a:xfrm>
            <a:off x="0" y="423508"/>
            <a:ext cx="100584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167E-A0F5-CE5A-3DFE-4307C8B6E1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97399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side Slide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51B3E806-4F04-E6F8-3550-6B625863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6978" y="6340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Tw Cen MT" panose="020B0602020104020603" pitchFamily="34" charset="77"/>
                <a:cs typeface="Arial" panose="020B0604020202020204" pitchFamily="34" charset="0"/>
              </a:defRPr>
            </a:lvl1pPr>
          </a:lstStyle>
          <a:p>
            <a:fld id="{3F322B82-045C-4B34-80A4-D30ED53A02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82545-CF44-7D3F-476C-BFD65AC8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17" y="6302172"/>
            <a:ext cx="1229193" cy="457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F46C5-32CD-0C8A-5707-02E0D0AF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6117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1ACD4-9ED6-5A4D-2F45-45073CA4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9B795-CBB3-EDA2-FE43-DC822850F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6966-1EF9-6956-7252-B85E67878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HITRUST Alliance CONFIDENTIAL AND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CEC5-3A2D-70C1-D8CF-0D39A7C13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3F322B82-045C-4B34-80A4-D30ED53A0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67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DB8109-1696-4CFB-C4CF-2BB1534D5B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822" y="386151"/>
            <a:ext cx="11508356" cy="6690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HITRUST CSF v11.2 incorporates and harmonizes more than 40 authoritative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07977-3827-4BEB-9A26-614158772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322B82-045C-4B34-80A4-D30ED53A0228}" type="slidenum">
              <a:rPr lang="en-US" smtClean="0">
                <a:latin typeface="+mj-lt"/>
              </a:rPr>
              <a:pPr/>
              <a:t>1</a:t>
            </a:fld>
            <a:endParaRPr lang="en-US"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C152B9-EFD3-4D8B-9260-EBA09736CA3E}"/>
              </a:ext>
            </a:extLst>
          </p:cNvPr>
          <p:cNvSpPr/>
          <p:nvPr/>
        </p:nvSpPr>
        <p:spPr>
          <a:xfrm>
            <a:off x="449943" y="1386114"/>
            <a:ext cx="1643743" cy="4093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34169"/>
              </a:gs>
              <a:gs pos="100000">
                <a:srgbClr val="AF231C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HITRUST CSF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8E20B-7D59-41EB-B307-CF39873B7BF0}"/>
              </a:ext>
            </a:extLst>
          </p:cNvPr>
          <p:cNvSpPr txBox="1"/>
          <p:nvPr/>
        </p:nvSpPr>
        <p:spPr>
          <a:xfrm>
            <a:off x="481830" y="1968275"/>
            <a:ext cx="396757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4300" indent="-114300">
              <a:buClr>
                <a:srgbClr val="AF231C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14 Control Categories</a:t>
            </a:r>
          </a:p>
          <a:p>
            <a:pPr marL="114300" indent="-114300">
              <a:buClr>
                <a:srgbClr val="AF231C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49 Control Objectives</a:t>
            </a:r>
          </a:p>
          <a:p>
            <a:pPr marL="114300" indent="-114300">
              <a:buClr>
                <a:srgbClr val="AF231C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156 Control References</a:t>
            </a:r>
          </a:p>
          <a:p>
            <a:pPr marL="114300" indent="-114300">
              <a:buClr>
                <a:srgbClr val="AF231C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2500+ Requirement Statements (v11.2)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84ADB0-5541-4E53-89CF-DD3896D7D8DD}"/>
              </a:ext>
            </a:extLst>
          </p:cNvPr>
          <p:cNvSpPr/>
          <p:nvPr/>
        </p:nvSpPr>
        <p:spPr>
          <a:xfrm>
            <a:off x="481830" y="3527854"/>
            <a:ext cx="2212509" cy="4093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34169"/>
              </a:gs>
              <a:gs pos="100000">
                <a:srgbClr val="AF231C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For Certification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E560F-7A40-4C90-A280-D856F797DF33}"/>
              </a:ext>
            </a:extLst>
          </p:cNvPr>
          <p:cNvSpPr txBox="1"/>
          <p:nvPr/>
        </p:nvSpPr>
        <p:spPr>
          <a:xfrm>
            <a:off x="513717" y="4110015"/>
            <a:ext cx="396757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4300" indent="-114300">
              <a:buClr>
                <a:srgbClr val="AF231C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19 Domains scoring above the threshold based on a properly scoped validated assessment </a:t>
            </a:r>
          </a:p>
          <a:p>
            <a:pPr marL="114300" indent="-114300">
              <a:buClr>
                <a:srgbClr val="AF231C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External Assessor Validation</a:t>
            </a:r>
          </a:p>
          <a:p>
            <a:pPr marL="114300" indent="-114300">
              <a:buClr>
                <a:srgbClr val="AF231C"/>
              </a:buClr>
              <a:buSzPct val="120000"/>
              <a:buFont typeface="Calibri" panose="020F0502020204030204" pitchFamily="34" charset="0"/>
              <a:buChar char="›"/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HITRUST QA Review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E342DB-5362-D97B-B2FA-AF87257C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67557"/>
              </p:ext>
            </p:extLst>
          </p:nvPr>
        </p:nvGraphicFramePr>
        <p:xfrm>
          <a:off x="4729664" y="800693"/>
          <a:ext cx="6876892" cy="557417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19223">
                  <a:extLst>
                    <a:ext uri="{9D8B030D-6E8A-4147-A177-3AD203B41FA5}">
                      <a16:colId xmlns:a16="http://schemas.microsoft.com/office/drawing/2014/main" val="3219045305"/>
                    </a:ext>
                  </a:extLst>
                </a:gridCol>
                <a:gridCol w="1719223">
                  <a:extLst>
                    <a:ext uri="{9D8B030D-6E8A-4147-A177-3AD203B41FA5}">
                      <a16:colId xmlns:a16="http://schemas.microsoft.com/office/drawing/2014/main" val="2128885537"/>
                    </a:ext>
                  </a:extLst>
                </a:gridCol>
                <a:gridCol w="1719223">
                  <a:extLst>
                    <a:ext uri="{9D8B030D-6E8A-4147-A177-3AD203B41FA5}">
                      <a16:colId xmlns:a16="http://schemas.microsoft.com/office/drawing/2014/main" val="2594705580"/>
                    </a:ext>
                  </a:extLst>
                </a:gridCol>
                <a:gridCol w="1719223">
                  <a:extLst>
                    <a:ext uri="{9D8B030D-6E8A-4147-A177-3AD203B41FA5}">
                      <a16:colId xmlns:a16="http://schemas.microsoft.com/office/drawing/2014/main" val="1101967903"/>
                    </a:ext>
                  </a:extLst>
                </a:gridCol>
              </a:tblGrid>
              <a:tr h="44603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AUTHORITATIVE SOURCES INCLUDED IN THE HITRUST CSF v11.2: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32" marR="85832" marT="42916" marB="42916" anchor="ctr" anchorCtr="1">
                    <a:solidFill>
                      <a:srgbClr val="AF23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9750793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1 TAC 15 390.2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EHNAC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ISO 27799:2016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NRS 603A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1455507302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16 CFR 681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EU GDPR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ISO/IEC 27001:2022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NYS DOH SSP v5.0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2596563164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201 CMR 17.00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FedRAMP (r4)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ISO/IEC 27002:2022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OCR Audit Protocol (2016)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685511736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21 CFR 11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FFIEC IS Handbook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ISO/IEC 29100:2011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OCR Guidance for Unsecured PHI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261516889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23 NYCRR 500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HICP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ISO 31000:2018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OECD Privacy Framework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624634053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AICPA TSP 100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HIPAA Breach Notification Rule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MARS-E v2.2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Ontario PHIPA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3348891419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APEC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HIPAA Privacy Rule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NIST AI RMF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PCI DSS v3.2.1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4125232768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CCPA 1798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HIPAA Security Rule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NIST Cybersecurity Framework v1.1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PDPA (Singapore)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3284027236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CIS Controls v7.1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HITRUST De-ID Framework v1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NIST SP 800-171 r2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South Carolina Insurance Data Security Act. (SCIDSA)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98475895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CMS ARS v3.1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IRS Pub 1075 (2021)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NIST SP 800-53 r4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The Joint Commission v2016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2152191451"/>
                  </a:ext>
                </a:extLst>
              </a:tr>
              <a:tr h="446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COBIT 5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ISO 23894:2023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NIST SP 800-53 r5</a:t>
                      </a:r>
                    </a:p>
                  </a:txBody>
                  <a:tcPr marL="85832" marR="85832" marT="42916" marB="429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VA Directive 6500</a:t>
                      </a:r>
                    </a:p>
                  </a:txBody>
                  <a:tcPr marL="85832" marR="85832" marT="42916" marB="42916" anchor="ctr"/>
                </a:tc>
                <a:extLst>
                  <a:ext uri="{0D108BD9-81ED-4DB2-BD59-A6C34878D82A}">
                    <a16:rowId xmlns:a16="http://schemas.microsoft.com/office/drawing/2014/main" val="339956328"/>
                  </a:ext>
                </a:extLst>
              </a:tr>
            </a:tbl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869382C-4F65-041D-A8BE-69CB1F1B8C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HITRUST Alliance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876589495"/>
      </p:ext>
    </p:extLst>
  </p:cSld>
  <p:clrMapOvr>
    <a:masterClrMapping/>
  </p:clrMapOvr>
</p:sld>
</file>

<file path=ppt/theme/theme1.xml><?xml version="1.0" encoding="utf-8"?>
<a:theme xmlns:a="http://schemas.openxmlformats.org/drawingml/2006/main" name="HITRUST 2023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E1C20"/>
      </a:accent1>
      <a:accent2>
        <a:srgbClr val="373C59"/>
      </a:accent2>
      <a:accent3>
        <a:srgbClr val="A5A5A5"/>
      </a:accent3>
      <a:accent4>
        <a:srgbClr val="D1D3D4"/>
      </a:accent4>
      <a:accent5>
        <a:srgbClr val="192F58"/>
      </a:accent5>
      <a:accent6>
        <a:srgbClr val="00527B"/>
      </a:accent6>
      <a:hlink>
        <a:srgbClr val="85BDCA"/>
      </a:hlink>
      <a:folHlink>
        <a:srgbClr val="36B7A0"/>
      </a:folHlink>
    </a:clrScheme>
    <a:fontScheme name="Custom 2">
      <a:majorFont>
        <a:latin typeface="Tw Cen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TRUST 2023" id="{79DCFDC9-1601-4AD2-9335-8AD682F3337B}" vid="{3C0443DD-963B-4551-BE99-1C610C24B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E15193DD3894E9CA052ADBA2477E2" ma:contentTypeVersion="20" ma:contentTypeDescription="Create a new document." ma:contentTypeScope="" ma:versionID="a0ad6971a67752b7756c7a78ceb8ff5d">
  <xsd:schema xmlns:xsd="http://www.w3.org/2001/XMLSchema" xmlns:xs="http://www.w3.org/2001/XMLSchema" xmlns:p="http://schemas.microsoft.com/office/2006/metadata/properties" xmlns:ns2="378ebd8e-d642-4f8e-b3c9-6438a46fb2b3" xmlns:ns3="d1ba08d2-e710-4755-8716-acbf33432fef" targetNamespace="http://schemas.microsoft.com/office/2006/metadata/properties" ma:root="true" ma:fieldsID="b25b27a59b1e7e2f43a8ecd630c9ba10" ns2:_="" ns3:_="">
    <xsd:import namespace="378ebd8e-d642-4f8e-b3c9-6438a46fb2b3"/>
    <xsd:import namespace="d1ba08d2-e710-4755-8716-acbf33432f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InternalDescription" minOccurs="0"/>
                <xsd:element ref="ns2:lcf76f155ced4ddcb4097134ff3c332f" minOccurs="0"/>
                <xsd:element ref="ns3:TaxCatchAll" minOccurs="0"/>
                <xsd:element ref="ns2:Description" minOccurs="0"/>
                <xsd:element ref="ns2:Link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ebd8e-d642-4f8e-b3c9-6438a46fb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InternalDescription" ma:index="21" nillable="true" ma:displayName="Internal Description" ma:description="Internal " ma:format="Dropdown" ma:internalName="InternalDescription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dee474c-21d4-4bf8-a465-6d80b7f666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escription" ma:index="25" nillable="true" ma:displayName="Description " ma:description="The Macro Deck for TEFCA Slides" ma:format="Dropdown" ma:internalName="Description">
      <xsd:simpleType>
        <xsd:restriction base="dms:Text">
          <xsd:maxLength value="255"/>
        </xsd:restriction>
      </xsd:simpleType>
    </xsd:element>
    <xsd:element name="Link" ma:index="2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a08d2-e710-4755-8716-acbf33432f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4bcd047-1e40-46d6-8cfa-f30586a7d738}" ma:internalName="TaxCatchAll" ma:showField="CatchAllData" ma:web="d1ba08d2-e710-4755-8716-acbf33432f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ba08d2-e710-4755-8716-acbf33432fef">
      <UserInfo>
        <DisplayName>CSM_SPS Members</DisplayName>
        <AccountId>453</AccountId>
        <AccountType/>
      </UserInfo>
      <UserInfo>
        <DisplayName>Chris Ward</DisplayName>
        <AccountId>33</AccountId>
        <AccountType/>
      </UserInfo>
      <UserInfo>
        <DisplayName>Blake Sutherland</DisplayName>
        <AccountId>525</AccountId>
        <AccountType/>
      </UserInfo>
      <UserInfo>
        <DisplayName>Lacy Deatrich</DisplayName>
        <AccountId>88</AccountId>
        <AccountType/>
      </UserInfo>
      <UserInfo>
        <DisplayName>Arica Benshoof</DisplayName>
        <AccountId>44</AccountId>
        <AccountType/>
      </UserInfo>
      <UserInfo>
        <DisplayName>Randy Thrasher</DisplayName>
        <AccountId>58</AccountId>
        <AccountType/>
      </UserInfo>
      <UserInfo>
        <DisplayName>Wade Hansford</DisplayName>
        <AccountId>101</AccountId>
        <AccountType/>
      </UserInfo>
      <UserInfo>
        <DisplayName>Matt Cannon</DisplayName>
        <AccountId>730</AccountId>
        <AccountType/>
      </UserInfo>
      <UserInfo>
        <DisplayName>Jeremy Huval</DisplayName>
        <AccountId>57</AccountId>
        <AccountType/>
      </UserInfo>
      <UserInfo>
        <DisplayName>Jacob Traylor</DisplayName>
        <AccountId>643</AccountId>
        <AccountType/>
      </UserInfo>
    </SharedWithUsers>
    <lcf76f155ced4ddcb4097134ff3c332f xmlns="378ebd8e-d642-4f8e-b3c9-6438a46fb2b3">
      <Terms xmlns="http://schemas.microsoft.com/office/infopath/2007/PartnerControls"/>
    </lcf76f155ced4ddcb4097134ff3c332f>
    <TaxCatchAll xmlns="d1ba08d2-e710-4755-8716-acbf33432fef" xsi:nil="true"/>
    <InternalDescription xmlns="378ebd8e-d642-4f8e-b3c9-6438a46fb2b3">This is the updated SPS deck for 2023 - Approved to use</InternalDescription>
    <Description xmlns="378ebd8e-d642-4f8e-b3c9-6438a46fb2b3" xsi:nil="true"/>
    <Link xmlns="378ebd8e-d642-4f8e-b3c9-6438a46fb2b3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692E1687-133E-492D-B916-4F27FA1B67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7E8EAB-BD4C-40C0-9245-928717C6F483}">
  <ds:schemaRefs>
    <ds:schemaRef ds:uri="378ebd8e-d642-4f8e-b3c9-6438a46fb2b3"/>
    <ds:schemaRef ds:uri="d1ba08d2-e710-4755-8716-acbf33432f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5A5139-43EE-4600-B403-0C9DC585B267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378ebd8e-d642-4f8e-b3c9-6438a46fb2b3"/>
    <ds:schemaRef ds:uri="http://schemas.microsoft.com/office/infopath/2007/PartnerControls"/>
    <ds:schemaRef ds:uri="d1ba08d2-e710-4755-8716-acbf33432f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HITRUST 2023</Template>
  <TotalTime>50</TotalTime>
  <Words>252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HITRUST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Danish Iftikhar</dc:creator>
  <cp:lastModifiedBy>Greg Yearsley</cp:lastModifiedBy>
  <cp:revision>2</cp:revision>
  <cp:lastPrinted>2023-10-31T20:27:20Z</cp:lastPrinted>
  <dcterms:created xsi:type="dcterms:W3CDTF">2022-02-16T15:21:19Z</dcterms:created>
  <dcterms:modified xsi:type="dcterms:W3CDTF">2023-12-13T17:18:26Z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0x010100B51E15193DD3894E9CA052ADBA2477E2</vt:lpwstr>
  </property>
  <property fmtid="{D5CDD505-2E9C-101B-9397-08002B2CF9AE}" pid="3" name="MediaServiceImageTags">
    <vt:lpwstr/>
  </property>
</Properties>
</file>